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66" r:id="rId3"/>
    <p:sldId id="267" r:id="rId4"/>
    <p:sldId id="268" r:id="rId5"/>
    <p:sldId id="269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624" autoAdjust="0"/>
  </p:normalViewPr>
  <p:slideViewPr>
    <p:cSldViewPr>
      <p:cViewPr>
        <p:scale>
          <a:sx n="100" d="100"/>
          <a:sy n="10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D875-300D-4FC6-A5DD-9DFBC113AE13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47BBF8-19CB-4D46-BB81-79FDF1AE2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D875-300D-4FC6-A5DD-9DFBC113AE13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BF8-19CB-4D46-BB81-79FDF1AE2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D875-300D-4FC6-A5DD-9DFBC113AE13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BF8-19CB-4D46-BB81-79FDF1AE2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D875-300D-4FC6-A5DD-9DFBC113AE13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47BBF8-19CB-4D46-BB81-79FDF1AE2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D875-300D-4FC6-A5DD-9DFBC113AE13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BF8-19CB-4D46-BB81-79FDF1AE2E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D875-300D-4FC6-A5DD-9DFBC113AE13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BF8-19CB-4D46-BB81-79FDF1AE2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D875-300D-4FC6-A5DD-9DFBC113AE13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47BBF8-19CB-4D46-BB81-79FDF1AE2E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D875-300D-4FC6-A5DD-9DFBC113AE13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BF8-19CB-4D46-BB81-79FDF1AE2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D875-300D-4FC6-A5DD-9DFBC113AE13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BF8-19CB-4D46-BB81-79FDF1AE2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D875-300D-4FC6-A5DD-9DFBC113AE13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BF8-19CB-4D46-BB81-79FDF1AE2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D875-300D-4FC6-A5DD-9DFBC113AE13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BF8-19CB-4D46-BB81-79FDF1AE2E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8ED875-300D-4FC6-A5DD-9DFBC113AE13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47BBF8-19CB-4D46-BB81-79FDF1AE2E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0166" y="214290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 (Основной текст)"/>
                <a:cs typeface="Times New Roman" pitchFamily="18" charset="0"/>
              </a:rPr>
              <a:t>Село Частоозерье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 (Основной текст)"/>
                <a:cs typeface="Times New Roman" pitchFamily="18" charset="0"/>
              </a:rPr>
              <a:t>Частоозерский  район Курганской  области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 (Основной текст)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1142984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 (Основной текст)"/>
                <a:cs typeface="Times New Roman" pitchFamily="18" charset="0"/>
              </a:rPr>
              <a:t>Перечень  проектов, предлагаемых  к обсуждению: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 (Основной текст)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7158" y="1000108"/>
            <a:ext cx="8429684" cy="1588"/>
          </a:xfrm>
          <a:prstGeom prst="line">
            <a:avLst/>
          </a:prstGeom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57158" y="1785926"/>
            <a:ext cx="84296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1.  Благоустройство общественной территории  </a:t>
            </a:r>
            <a:r>
              <a:rPr lang="ru-RU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с.Частоозерье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ул.Октябрьская,    </a:t>
            </a:r>
          </a:p>
          <a:p>
            <a:pPr algn="ctr"/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139 (центральный парк с памятником солдату ВОВ и участникам  Гражданской войны);</a:t>
            </a:r>
          </a:p>
          <a:p>
            <a:pPr algn="ctr"/>
            <a:endParaRPr lang="ru-RU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Благоустройство общественной территории </a:t>
            </a:r>
            <a:r>
              <a:rPr lang="ru-RU" dirty="0" smtClean="0"/>
              <a:t> </a:t>
            </a:r>
            <a:r>
              <a:rPr lang="ru-RU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с.Частоозерье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детский парк  </a:t>
            </a:r>
          </a:p>
          <a:p>
            <a:pPr algn="ctr"/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«</a:t>
            </a:r>
            <a:r>
              <a:rPr lang="ru-RU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Велесёнок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», ул.К.Маркса, 68б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</a:p>
          <a:p>
            <a:pPr algn="ctr"/>
            <a:endParaRPr lang="ru-RU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ctr"/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Благоустройство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общественной </a:t>
            </a:r>
            <a:r>
              <a:rPr lang="ru-RU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территори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с.Частоозерье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пляж на озере </a:t>
            </a:r>
            <a:r>
              <a:rPr lang="ru-RU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Подувальное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</a:p>
          <a:p>
            <a:pPr marL="342900" indent="-342900" algn="ctr">
              <a:buAutoNum type="arabicPeriod" startAt="6"/>
            </a:pPr>
            <a:endParaRPr lang="ru-RU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  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Благоустройство общественной территории </a:t>
            </a:r>
            <a:r>
              <a:rPr lang="ru-RU" dirty="0" smtClean="0"/>
              <a:t> </a:t>
            </a:r>
            <a:r>
              <a:rPr lang="ru-RU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с.Частоозерье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ул.Октябрьская, 128б   </a:t>
            </a:r>
          </a:p>
          <a:p>
            <a:pPr algn="ctr"/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(территория рынка)</a:t>
            </a:r>
          </a:p>
          <a:p>
            <a:pPr marL="342900" indent="-342900"/>
            <a:endParaRPr lang="ru-RU" sz="16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/>
            <a:endParaRPr lang="ru-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9881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285728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Благоустройство общественной территории </a:t>
            </a:r>
            <a:r>
              <a:rPr lang="ru-RU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с.Частоозерье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ул.Октябрьская, 139 (центральный парк с памятником солдату ВОВ и участникам  Гражданской войны) </a:t>
            </a:r>
            <a:endParaRPr lang="ru-RU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7158" y="1214422"/>
            <a:ext cx="8429684" cy="1588"/>
          </a:xfrm>
          <a:prstGeom prst="line">
            <a:avLst/>
          </a:prstGeom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7158" y="1500174"/>
            <a:ext cx="46434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рамах благоустройства территории планируется установка малых архитектурных форм (лавки, урны), Устройство тротуарной дорожки. Мероприятия по озеленению и облагораживанию зеленых насаждений. Возможно дополнительное размещение световых приборов на территории для  её дополнительного освещения в вечернее время суток.</a:t>
            </a:r>
          </a:p>
        </p:txBody>
      </p:sp>
      <p:pic>
        <p:nvPicPr>
          <p:cNvPr id="1027" name="Picture 3" descr="P90624-134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071678"/>
            <a:ext cx="3429024" cy="209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Астра\Desktop\Рабочая документация\РАБОЧАЯ ДОКУМЕНТАЦИЯ 2015-2018\ИНИЦИАТИВНЫЙ  БЮДЖЕТ\Центральный пар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357694"/>
            <a:ext cx="3429024" cy="21431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57818" y="1428736"/>
            <a:ext cx="3357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Внешний вид в настоящее время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857628"/>
            <a:ext cx="3357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</a:t>
            </a:r>
          </a:p>
        </p:txBody>
      </p:sp>
      <p:pic>
        <p:nvPicPr>
          <p:cNvPr id="1026" name="Picture 2" descr="C:\Users\Астра\Desktop\Рабочая документация\РАБОЧАЯ ДОКУМЕНТАЦИЯ 2015-2018\ИНИЦИАТИВНЫЙ  БЮДЖЕТ\пар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4357694"/>
            <a:ext cx="4071966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41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357158" y="1071546"/>
            <a:ext cx="8429684" cy="1588"/>
          </a:xfrm>
          <a:prstGeom prst="line">
            <a:avLst/>
          </a:prstGeom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2910" y="28572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Благоустройство общественной территории </a:t>
            </a:r>
            <a:endParaRPr lang="ru-RU" dirty="0" smtClean="0"/>
          </a:p>
          <a:p>
            <a:pPr algn="ctr"/>
            <a:r>
              <a:rPr lang="ru-RU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с.Частоозерье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детский парк «</a:t>
            </a:r>
            <a:r>
              <a:rPr lang="ru-RU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Велесёнок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», ул.К.Маркса, 68б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428736"/>
            <a:ext cx="47863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рамах благоустройства территории планируется установка малых архитектурных форм (лавки, урны), устройство пешеходных дорожек с брусчатым покрытием. Установка дополнительных игровых снарядов (карусели, качели) на детской площадке. Дополнительное размещение световых приборов на территории для  её дополнительного освещения в вечернее время суток.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1428736"/>
            <a:ext cx="3357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Внешний вид в настоящее время</a:t>
            </a:r>
          </a:p>
        </p:txBody>
      </p:sp>
      <p:pic>
        <p:nvPicPr>
          <p:cNvPr id="4098" name="Picture 2" descr="P90624-1415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00240"/>
            <a:ext cx="321471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Астра\Desktop\Рабочая документация\РАБОЧАЯ ДОКУМЕНТАЦИЯ 2015-2018\ИНИЦИАТИВНЫЙ  БЮДЖЕТ\Велесён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429132"/>
            <a:ext cx="3214710" cy="20717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3714752"/>
            <a:ext cx="3357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</a:t>
            </a:r>
          </a:p>
        </p:txBody>
      </p:sp>
      <p:pic>
        <p:nvPicPr>
          <p:cNvPr id="3074" name="Picture 2" descr="C:\Users\Астра\Desktop\Рабочая документация\РАБОЧАЯ ДОКУМЕНТАЦИЯ 2015-2018\ИНИЦИАТИВНЫЙ  БЮДЖЕТ\велесен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14818"/>
            <a:ext cx="4286280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53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57158" y="1071546"/>
            <a:ext cx="8429684" cy="1588"/>
          </a:xfrm>
          <a:prstGeom prst="line">
            <a:avLst/>
          </a:prstGeom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42910" y="28572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Благоустройство общественной территории </a:t>
            </a:r>
            <a:endParaRPr lang="ru-RU" dirty="0" smtClean="0"/>
          </a:p>
          <a:p>
            <a:pPr algn="ctr"/>
            <a:r>
              <a:rPr lang="ru-RU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с.Частоозерье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пляж на озере </a:t>
            </a:r>
            <a:r>
              <a:rPr lang="ru-RU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Подувальное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85860"/>
            <a:ext cx="4786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рамах благоустройства территории планируется: планировка земельного участка бульдозерами, ликвидация дикорастущих зеленых насаждений и кустарников, отсыпка площадки песком, установка малых архитектурных форм (лавки, урны), установка стационарных шезлонгов для отдыха граждан. Устройство пляжной волейбольной площадки. Возможно дополнительное размещение световых приборов на территории для  её дополнительного освещения в вечернее время суток. Так же возможно устройство площадки под размещение торговой точки для посетителей пляжа.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428736"/>
            <a:ext cx="3357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Внешний вид в настоящее время</a:t>
            </a:r>
          </a:p>
        </p:txBody>
      </p:sp>
      <p:pic>
        <p:nvPicPr>
          <p:cNvPr id="7170" name="Picture 2" descr="P90624-142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857364"/>
            <a:ext cx="34045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Астра\Desktop\Рабочая документация\РАБОЧАЯ ДОКУМЕНТАЦИЯ 2015-2018\ИНИЦИАТИВНЫЙ  БЮДЖЕТ\Пляж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357694"/>
            <a:ext cx="3357586" cy="22189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4357694"/>
            <a:ext cx="3357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</a:t>
            </a:r>
          </a:p>
        </p:txBody>
      </p:sp>
      <p:pic>
        <p:nvPicPr>
          <p:cNvPr id="6146" name="Picture 2" descr="C:\Users\Астра\Desktop\Рабочая документация\РАБОЧАЯ ДОКУМЕНТАЦИЯ 2015-2018\ИНИЦИАТИВНЫЙ  БЮДЖЕТ\пля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14884"/>
            <a:ext cx="4500594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36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57158" y="1071546"/>
            <a:ext cx="8429684" cy="1588"/>
          </a:xfrm>
          <a:prstGeom prst="line">
            <a:avLst/>
          </a:prstGeom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42910" y="28572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Благоустройство общественной территории </a:t>
            </a:r>
            <a:endParaRPr lang="ru-RU" dirty="0" smtClean="0"/>
          </a:p>
          <a:p>
            <a:pPr algn="ctr"/>
            <a:r>
              <a:rPr lang="ru-RU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с.Частоозерье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ул.Октябрьская, 128б (территория рынка)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428736"/>
            <a:ext cx="4786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рамах благоустройства территории планируется установка малых архитектурных форм (урны), устройство стационарных прилавков и навесов с целью создания комфортных условий для торговли</a:t>
            </a:r>
            <a:r>
              <a:rPr lang="ru-RU" sz="1600" dirty="0" smtClean="0"/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1428736"/>
            <a:ext cx="3357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Внешний вид в настоящее время</a:t>
            </a:r>
          </a:p>
        </p:txBody>
      </p:sp>
      <p:pic>
        <p:nvPicPr>
          <p:cNvPr id="8194" name="Picture 2" descr="P90624-133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85926"/>
            <a:ext cx="3214710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Астра\Desktop\Рабочая документация\РАБОЧАЯ ДОКУМЕНТАЦИЯ 2015-2018\ИНИЦИАТИВНЫЙ  БЮДЖЕТ\Рыночная площадь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500570"/>
            <a:ext cx="3214710" cy="20717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3500438"/>
            <a:ext cx="3357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</a:t>
            </a:r>
          </a:p>
        </p:txBody>
      </p:sp>
      <p:pic>
        <p:nvPicPr>
          <p:cNvPr id="7170" name="Picture 2" descr="C:\Users\Астра\Desktop\Рабочая документация\РАБОЧАЯ ДОКУМЕНТАЦИЯ 2015-2018\ИНИЦИАТИВНЫЙ  БЮДЖЕТ\ры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14818"/>
            <a:ext cx="4286280" cy="2286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71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1704</TotalTime>
  <Words>350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schurkin_am</dc:creator>
  <cp:lastModifiedBy>Астра</cp:lastModifiedBy>
  <cp:revision>125</cp:revision>
  <cp:lastPrinted>2019-06-13T06:36:06Z</cp:lastPrinted>
  <dcterms:created xsi:type="dcterms:W3CDTF">2017-02-28T06:58:12Z</dcterms:created>
  <dcterms:modified xsi:type="dcterms:W3CDTF">2019-07-18T06:21:25Z</dcterms:modified>
</cp:coreProperties>
</file>